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5"/>
  </p:notesMasterIdLst>
  <p:sldIdLst>
    <p:sldId id="261" r:id="rId2"/>
    <p:sldId id="266" r:id="rId3"/>
    <p:sldId id="262" r:id="rId4"/>
    <p:sldId id="263" r:id="rId5"/>
    <p:sldId id="264" r:id="rId6"/>
    <p:sldId id="284" r:id="rId7"/>
    <p:sldId id="277" r:id="rId8"/>
    <p:sldId id="276" r:id="rId9"/>
    <p:sldId id="285" r:id="rId10"/>
    <p:sldId id="271" r:id="rId11"/>
    <p:sldId id="272" r:id="rId12"/>
    <p:sldId id="273" r:id="rId13"/>
    <p:sldId id="274" r:id="rId14"/>
    <p:sldId id="286" r:id="rId15"/>
    <p:sldId id="282" r:id="rId16"/>
    <p:sldId id="287" r:id="rId17"/>
    <p:sldId id="268" r:id="rId18"/>
    <p:sldId id="269" r:id="rId19"/>
    <p:sldId id="257" r:id="rId20"/>
    <p:sldId id="288" r:id="rId21"/>
    <p:sldId id="279" r:id="rId22"/>
    <p:sldId id="28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nda Puvirajasinghe" initials="BP" lastIdx="1" clrIdx="0">
    <p:extLst>
      <p:ext uri="{19B8F6BF-5375-455C-9EA6-DF929625EA0E}">
        <p15:presenceInfo xmlns:p15="http://schemas.microsoft.com/office/powerpoint/2012/main" userId="3ed87285a68f18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0-29T21:47:44.002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917A8-183E-440E-B717-A5220D8C0EF3}" type="datetimeFigureOut">
              <a:rPr lang="en-GB" smtClean="0"/>
              <a:t>17/03/2017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8CD3B-966E-4ECF-A0ED-5792D412DF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4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89FE9-9C68-4CA2-8819-88D78ED9228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6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9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5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6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4538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57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052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68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4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6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1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5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4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7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8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0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3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5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832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8208" y="864705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Mojo Menus</a:t>
            </a:r>
            <a:br>
              <a:rPr lang="en-US" dirty="0"/>
            </a:br>
            <a:r>
              <a:rPr lang="en-US" sz="4800" dirty="0"/>
              <a:t>Design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08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918" y="281534"/>
            <a:ext cx="4975725" cy="662634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21614" r="30308" b="9375"/>
          <a:stretch/>
        </p:blipFill>
        <p:spPr bwMode="auto">
          <a:xfrm>
            <a:off x="629943" y="1103193"/>
            <a:ext cx="8567065" cy="558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12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83096" y="407540"/>
            <a:ext cx="6204131" cy="574969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xure Handwriting" pitchFamily="34" charset="0"/>
              </a:rPr>
              <a:t>Search By Name/Postcode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78818" y="1505035"/>
            <a:ext cx="5083234" cy="38753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Navigation (Menu System)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Company Logo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Search Box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Text field to accept user input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Dropdown list to choose an option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Button to submit the user input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Displays the recent search results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3096" y="1435289"/>
            <a:ext cx="3279305" cy="4545375"/>
            <a:chOff x="1133668" y="1562568"/>
            <a:chExt cx="2700199" cy="39546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63" r="73959" b="16434"/>
            <a:stretch/>
          </p:blipFill>
          <p:spPr>
            <a:xfrm>
              <a:off x="1133668" y="1562568"/>
              <a:ext cx="2700199" cy="395466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43712" y="217453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70515" y="218909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63688" y="2483604"/>
              <a:ext cx="150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43378" y="2819797"/>
              <a:ext cx="28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3867" y="3002320"/>
              <a:ext cx="28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19672" y="335699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05726" y="4365104"/>
              <a:ext cx="234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639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0202" y="352842"/>
            <a:ext cx="5205625" cy="618876"/>
          </a:xfrm>
        </p:spPr>
        <p:txBody>
          <a:bodyPr/>
          <a:lstStyle/>
          <a:p>
            <a:r>
              <a:rPr lang="en-GB" dirty="0">
                <a:latin typeface="Axure Handwriting" pitchFamily="34" charset="0"/>
              </a:rPr>
              <a:t>List of Stores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643495" y="2546270"/>
            <a:ext cx="3835331" cy="17595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Navigation ( Menu System)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Store Logo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Store Name</a:t>
            </a: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1278385" y="1355883"/>
            <a:ext cx="3081579" cy="4698233"/>
            <a:chOff x="1187318" y="1556792"/>
            <a:chExt cx="2664602" cy="45105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32" t="16898" r="39453" b="18055"/>
            <a:stretch/>
          </p:blipFill>
          <p:spPr>
            <a:xfrm>
              <a:off x="1187318" y="1556792"/>
              <a:ext cx="2664602" cy="451055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91527" y="220231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83515" y="2646203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46371" y="2635258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23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0032" y="456231"/>
            <a:ext cx="5379535" cy="615336"/>
          </a:xfrm>
        </p:spPr>
        <p:txBody>
          <a:bodyPr/>
          <a:lstStyle/>
          <a:p>
            <a:r>
              <a:rPr lang="en-GB" dirty="0">
                <a:latin typeface="Axure Handwriting" pitchFamily="34" charset="0"/>
              </a:rPr>
              <a:t>Example Menus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49839" y="2060848"/>
            <a:ext cx="4330824" cy="23042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Share button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Store Name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Sub Menu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Navigation to the store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20726" y="1404730"/>
            <a:ext cx="2920830" cy="4496524"/>
            <a:chOff x="941697" y="1692855"/>
            <a:chExt cx="2622191" cy="43144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33" t="18286" r="1171" b="16203"/>
            <a:stretch/>
          </p:blipFill>
          <p:spPr>
            <a:xfrm>
              <a:off x="941697" y="1692855"/>
              <a:ext cx="2622191" cy="431441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71800" y="2276872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03648" y="264620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67075" y="4985364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16138" y="3751512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55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QR SCAN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Minhajul</a:t>
            </a:r>
            <a:r>
              <a:rPr lang="en-GB" dirty="0"/>
              <a:t> Hussain</a:t>
            </a:r>
          </a:p>
        </p:txBody>
      </p:sp>
    </p:spTree>
    <p:extLst>
      <p:ext uri="{BB962C8B-B14F-4D97-AF65-F5344CB8AC3E}">
        <p14:creationId xmlns:p14="http://schemas.microsoft.com/office/powerpoint/2010/main" val="72241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52718"/>
            <a:ext cx="9404723" cy="1400530"/>
          </a:xfrm>
        </p:spPr>
        <p:txBody>
          <a:bodyPr/>
          <a:lstStyle/>
          <a:p>
            <a:r>
              <a:rPr lang="en-GB" sz="4400" b="1" dirty="0"/>
              <a:t>QR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6405722"/>
            <a:ext cx="8946541" cy="45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Above is a Use Case diagram showcasing how QR codes will be used and implemented.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5130" y="18954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400" dirty="0"/>
              <a:t>Implementation of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5130" y="243629"/>
            <a:ext cx="10955868" cy="6096607"/>
            <a:chOff x="558799" y="270933"/>
            <a:chExt cx="10955868" cy="6096607"/>
          </a:xfrm>
        </p:grpSpPr>
        <p:sp>
          <p:nvSpPr>
            <p:cNvPr id="6" name="Rectangle 5"/>
            <p:cNvSpPr/>
            <p:nvPr/>
          </p:nvSpPr>
          <p:spPr>
            <a:xfrm>
              <a:off x="5873192" y="1653042"/>
              <a:ext cx="5373435" cy="17350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58799" y="1265978"/>
              <a:ext cx="5373435" cy="173508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866506" y="270933"/>
              <a:ext cx="3125094" cy="273918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18467" y="4389744"/>
              <a:ext cx="7627134" cy="197779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16865" y="2982937"/>
              <a:ext cx="7797802" cy="141585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68763" y="527607"/>
              <a:ext cx="9817767" cy="5458780"/>
              <a:chOff x="545430" y="307474"/>
              <a:chExt cx="9817767" cy="5458780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545430" y="1478547"/>
                <a:ext cx="1620253" cy="7539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User Taps Icon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871535" y="1318125"/>
                <a:ext cx="2277979" cy="1074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App opens and displays landing page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104019" y="307474"/>
                <a:ext cx="1804737" cy="5614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Select Menu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104018" y="1823451"/>
                <a:ext cx="1804737" cy="5614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Select (Scan QR Code)</a:t>
                </a:r>
              </a:p>
            </p:txBody>
          </p:sp>
          <p:cxnSp>
            <p:nvCxnSpPr>
              <p:cNvPr id="25" name="Elbow Connector 24"/>
              <p:cNvCxnSpPr>
                <a:stCxn id="21" idx="3"/>
                <a:endCxn id="22" idx="1"/>
              </p:cNvCxnSpPr>
              <p:nvPr/>
            </p:nvCxnSpPr>
            <p:spPr>
              <a:xfrm flipV="1">
                <a:off x="2165683" y="1855536"/>
                <a:ext cx="705852" cy="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stCxn id="22" idx="3"/>
                <a:endCxn id="23" idx="1"/>
              </p:cNvCxnSpPr>
              <p:nvPr/>
            </p:nvCxnSpPr>
            <p:spPr>
              <a:xfrm flipV="1">
                <a:off x="5149514" y="588210"/>
                <a:ext cx="954505" cy="126732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/>
              <p:cNvCxnSpPr>
                <a:stCxn id="22" idx="3"/>
                <a:endCxn id="24" idx="1"/>
              </p:cNvCxnSpPr>
              <p:nvPr/>
            </p:nvCxnSpPr>
            <p:spPr>
              <a:xfrm>
                <a:off x="5149514" y="1855536"/>
                <a:ext cx="954504" cy="24865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8558460" y="1646987"/>
                <a:ext cx="1804737" cy="9143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User Selects (Scan QR Code)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558459" y="3018587"/>
                <a:ext cx="1804737" cy="9143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Scanner opens on the display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104018" y="3018586"/>
                <a:ext cx="1804737" cy="9143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User scans</a:t>
                </a:r>
              </a:p>
              <a:p>
                <a:pPr algn="ctr"/>
                <a:r>
                  <a:rPr lang="en-GB" dirty="0"/>
                  <a:t>QR Code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649577" y="2930357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Scanner decodes and retrieves database link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195136" y="2922330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Scanner goes to link and retrieves data</a:t>
                </a:r>
              </a:p>
            </p:txBody>
          </p:sp>
          <p:cxnSp>
            <p:nvCxnSpPr>
              <p:cNvPr id="33" name="Straight Arrow Connector 32"/>
              <p:cNvCxnSpPr>
                <a:stCxn id="24" idx="3"/>
                <a:endCxn id="28" idx="1"/>
              </p:cNvCxnSpPr>
              <p:nvPr/>
            </p:nvCxnSpPr>
            <p:spPr>
              <a:xfrm>
                <a:off x="7908755" y="2104187"/>
                <a:ext cx="64970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8" idx="2"/>
                <a:endCxn id="29" idx="0"/>
              </p:cNvCxnSpPr>
              <p:nvPr/>
            </p:nvCxnSpPr>
            <p:spPr>
              <a:xfrm flipH="1">
                <a:off x="9460828" y="2561386"/>
                <a:ext cx="1" cy="457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9" idx="1"/>
                <a:endCxn id="30" idx="3"/>
              </p:cNvCxnSpPr>
              <p:nvPr/>
            </p:nvCxnSpPr>
            <p:spPr>
              <a:xfrm flipH="1" flipV="1">
                <a:off x="7908755" y="3475786"/>
                <a:ext cx="64970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0" idx="1"/>
                <a:endCxn id="31" idx="3"/>
              </p:cNvCxnSpPr>
              <p:nvPr/>
            </p:nvCxnSpPr>
            <p:spPr>
              <a:xfrm flipH="1">
                <a:off x="5454314" y="3475786"/>
                <a:ext cx="649704" cy="80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31" idx="1"/>
                <a:endCxn id="32" idx="3"/>
              </p:cNvCxnSpPr>
              <p:nvPr/>
            </p:nvCxnSpPr>
            <p:spPr>
              <a:xfrm flipH="1" flipV="1">
                <a:off x="2999873" y="3475785"/>
                <a:ext cx="649704" cy="80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1616240" y="4659344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Scanner displays information to the user</a:t>
                </a:r>
              </a:p>
            </p:txBody>
          </p:sp>
          <p:cxnSp>
            <p:nvCxnSpPr>
              <p:cNvPr id="39" name="Elbow Connector 38"/>
              <p:cNvCxnSpPr>
                <a:stCxn id="32" idx="1"/>
                <a:endCxn id="38" idx="1"/>
              </p:cNvCxnSpPr>
              <p:nvPr/>
            </p:nvCxnSpPr>
            <p:spPr>
              <a:xfrm rot="10800000" flipH="1" flipV="1">
                <a:off x="1195136" y="3475785"/>
                <a:ext cx="421104" cy="1737014"/>
              </a:xfrm>
              <a:prstGeom prst="bentConnector3">
                <a:avLst>
                  <a:gd name="adj1" fmla="val -5428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4247145" y="4659344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Displays option to Scan again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753722" y="4659344"/>
                <a:ext cx="1804737" cy="11069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Displays option to return to home screen</a:t>
                </a:r>
              </a:p>
            </p:txBody>
          </p:sp>
          <p:cxnSp>
            <p:nvCxnSpPr>
              <p:cNvPr id="42" name="Elbow Connector 41"/>
              <p:cNvCxnSpPr>
                <a:stCxn id="32" idx="2"/>
                <a:endCxn id="40" idx="0"/>
              </p:cNvCxnSpPr>
              <p:nvPr/>
            </p:nvCxnSpPr>
            <p:spPr>
              <a:xfrm rot="16200000" flipH="1">
                <a:off x="3308457" y="2818287"/>
                <a:ext cx="630104" cy="305200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/>
              <p:cNvCxnSpPr>
                <a:stCxn id="32" idx="2"/>
                <a:endCxn id="41" idx="0"/>
              </p:cNvCxnSpPr>
              <p:nvPr/>
            </p:nvCxnSpPr>
            <p:spPr>
              <a:xfrm rot="16200000" flipH="1">
                <a:off x="4561746" y="1564999"/>
                <a:ext cx="630104" cy="555858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>
              <a:off x="2518166" y="1767893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00030" y="425855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97962" y="1687680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06870" y="3411624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52430" y="3359322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95761" y="3373728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68398" y="5125155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47529" y="4564424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77055" y="4581502"/>
              <a:ext cx="900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Includes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9579653" y="4627275"/>
            <a:ext cx="128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Key: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658160" y="5030108"/>
            <a:ext cx="612482" cy="2222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9591671" y="5334808"/>
            <a:ext cx="1942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Areas within the app.</a:t>
            </a:r>
          </a:p>
        </p:txBody>
      </p:sp>
    </p:spTree>
    <p:extLst>
      <p:ext uri="{BB962C8B-B14F-4D97-AF65-F5344CB8AC3E}">
        <p14:creationId xmlns:p14="http://schemas.microsoft.com/office/powerpoint/2010/main" val="59298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Share Menu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Brenda Puvirajasinghe</a:t>
            </a:r>
          </a:p>
        </p:txBody>
      </p:sp>
    </p:spTree>
    <p:extLst>
      <p:ext uri="{BB962C8B-B14F-4D97-AF65-F5344CB8AC3E}">
        <p14:creationId xmlns:p14="http://schemas.microsoft.com/office/powerpoint/2010/main" val="3072107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42" y="380449"/>
            <a:ext cx="4699706" cy="573706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761" t="29734" r="2174" b="16119"/>
          <a:stretch/>
        </p:blipFill>
        <p:spPr>
          <a:xfrm>
            <a:off x="468642" y="1218180"/>
            <a:ext cx="11180019" cy="44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4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84" y="1911741"/>
            <a:ext cx="2857500" cy="369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30" y="1911741"/>
            <a:ext cx="2857500" cy="3695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998" y="3081175"/>
            <a:ext cx="2371725" cy="16859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54515" y="861391"/>
            <a:ext cx="8067780" cy="437321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Share menu design using </a:t>
            </a:r>
            <a:r>
              <a:rPr lang="en-US" sz="3200" dirty="0" err="1"/>
              <a:t>axure</a:t>
            </a:r>
            <a:r>
              <a:rPr lang="en-US" sz="3200" dirty="0"/>
              <a:t> </a:t>
            </a:r>
            <a:r>
              <a:rPr lang="en-US" sz="3200" dirty="0" err="1"/>
              <a:t>rp</a:t>
            </a:r>
            <a:r>
              <a:rPr lang="en-US" sz="3200" dirty="0"/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3261992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63758" y="261179"/>
            <a:ext cx="3995064" cy="573707"/>
          </a:xfrm>
        </p:spPr>
        <p:txBody>
          <a:bodyPr/>
          <a:lstStyle/>
          <a:p>
            <a:r>
              <a:rPr lang="en-US" dirty="0"/>
              <a:t>Share menu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63758" y="1114032"/>
            <a:ext cx="8428384" cy="4644058"/>
            <a:chOff x="2133600" y="981510"/>
            <a:chExt cx="8428384" cy="46440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0" y="981510"/>
              <a:ext cx="8256104" cy="464405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133600" y="2764930"/>
              <a:ext cx="22793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E.g. Subway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Menu presented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Share button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82610" y="2804686"/>
              <a:ext cx="22793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Pop up window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Various platforms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b="1" dirty="0"/>
                <a:t>Menu shared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70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Main page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Bence</a:t>
            </a:r>
            <a:r>
              <a:rPr lang="en-GB" dirty="0"/>
              <a:t> </a:t>
            </a:r>
            <a:r>
              <a:rPr lang="en-GB" dirty="0" err="1"/>
              <a:t>Toth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25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Closest 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Ashwin </a:t>
            </a:r>
            <a:r>
              <a:rPr lang="en-GB" dirty="0" err="1"/>
              <a:t>Khatwa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987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024" y="393701"/>
            <a:ext cx="5599402" cy="573707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46" t="28653" r="23407" b="10255"/>
          <a:stretch/>
        </p:blipFill>
        <p:spPr>
          <a:xfrm>
            <a:off x="1570025" y="1245705"/>
            <a:ext cx="7984792" cy="51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1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Axure</a:t>
            </a:r>
            <a:r>
              <a:rPr lang="en-GB" dirty="0"/>
              <a:t> Concept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83" y="1402061"/>
            <a:ext cx="2934605" cy="4624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24" y="1467803"/>
            <a:ext cx="3346982" cy="437228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15859" y="3603812"/>
            <a:ext cx="1751106" cy="1792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93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76" y="227515"/>
            <a:ext cx="3995064" cy="573707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Design: Closest location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43491" y="2410474"/>
            <a:ext cx="1554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user will select which “menu” they want to go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closest location will be listed at the top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8786" y="2410474"/>
            <a:ext cx="1509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If the user has more than one location based app they will be given the option which one they like to use</a:t>
            </a:r>
          </a:p>
          <a:p>
            <a:endParaRPr lang="en-GB" dirty="0"/>
          </a:p>
        </p:txBody>
      </p:sp>
      <p:sp>
        <p:nvSpPr>
          <p:cNvPr id="10" name="TextBox 10"/>
          <p:cNvSpPr txBox="1"/>
          <p:nvPr/>
        </p:nvSpPr>
        <p:spPr>
          <a:xfrm>
            <a:off x="10707755" y="2271974"/>
            <a:ext cx="14842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The user will be taken to their chosen location based app and be given the directions to their chose menu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6" y="1906863"/>
            <a:ext cx="1968982" cy="33034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3" y="1444488"/>
            <a:ext cx="2122976" cy="4232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018" y="1895337"/>
            <a:ext cx="1947572" cy="34100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84" y="1444488"/>
            <a:ext cx="2122974" cy="4232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216" y="1834463"/>
            <a:ext cx="2015606" cy="34569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054" y="1444488"/>
            <a:ext cx="2154645" cy="42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5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772" y="605737"/>
            <a:ext cx="5386542" cy="613463"/>
          </a:xfrm>
        </p:spPr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r="4198" b="18182"/>
          <a:stretch/>
        </p:blipFill>
        <p:spPr>
          <a:xfrm>
            <a:off x="152120" y="1416430"/>
            <a:ext cx="9336437" cy="52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6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69" y="1919510"/>
            <a:ext cx="2867025" cy="3705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742" y="2253673"/>
            <a:ext cx="1995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Clean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Simple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Easy to use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Flat Design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1154" y="518980"/>
            <a:ext cx="9404723" cy="1400530"/>
          </a:xfrm>
        </p:spPr>
        <p:txBody>
          <a:bodyPr/>
          <a:lstStyle/>
          <a:p>
            <a:r>
              <a:rPr lang="en-US" dirty="0" err="1"/>
              <a:t>Axure</a:t>
            </a:r>
            <a:r>
              <a:rPr lang="en-US" dirty="0"/>
              <a:t> RP Concept</a:t>
            </a:r>
          </a:p>
        </p:txBody>
      </p:sp>
    </p:spTree>
    <p:extLst>
      <p:ext uri="{BB962C8B-B14F-4D97-AF65-F5344CB8AC3E}">
        <p14:creationId xmlns:p14="http://schemas.microsoft.com/office/powerpoint/2010/main" val="225516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293692"/>
            <a:ext cx="9404723" cy="1400530"/>
          </a:xfrm>
        </p:spPr>
        <p:txBody>
          <a:bodyPr/>
          <a:lstStyle/>
          <a:p>
            <a:r>
              <a:rPr lang="en-US" dirty="0"/>
              <a:t>Main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Category Search</a:t>
            </a:r>
          </a:p>
          <a:p>
            <a:endParaRPr lang="en-US" dirty="0"/>
          </a:p>
          <a:p>
            <a:r>
              <a:rPr lang="en-US" dirty="0"/>
              <a:t>Nearby Shops</a:t>
            </a:r>
          </a:p>
          <a:p>
            <a:endParaRPr lang="en-US" dirty="0"/>
          </a:p>
          <a:p>
            <a:r>
              <a:rPr lang="en-US" dirty="0"/>
              <a:t>QR Scan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1" t="18518" r="40720" b="19528"/>
          <a:stretch/>
        </p:blipFill>
        <p:spPr>
          <a:xfrm>
            <a:off x="6052628" y="868201"/>
            <a:ext cx="3034145" cy="56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8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Category 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Kozimjon </a:t>
            </a:r>
            <a:r>
              <a:rPr lang="en-GB" dirty="0" err="1"/>
              <a:t>Khikmatillaev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21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57" y="420207"/>
            <a:ext cx="6234682" cy="626716"/>
          </a:xfrm>
        </p:spPr>
        <p:txBody>
          <a:bodyPr/>
          <a:lstStyle/>
          <a:p>
            <a:r>
              <a:rPr lang="en-GB" dirty="0"/>
              <a:t>Use case diagram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/>
          <a:srcRect l="32174" t="38558" r="16957" b="23272"/>
          <a:stretch/>
        </p:blipFill>
        <p:spPr>
          <a:xfrm>
            <a:off x="709457" y="1364976"/>
            <a:ext cx="11026181" cy="46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725" y="437321"/>
            <a:ext cx="4750439" cy="634554"/>
          </a:xfrm>
        </p:spPr>
        <p:txBody>
          <a:bodyPr>
            <a:normAutofit fontScale="90000"/>
          </a:bodyPr>
          <a:lstStyle/>
          <a:p>
            <a:r>
              <a:rPr lang="en-GB" dirty="0"/>
              <a:t>Category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2" y="1438400"/>
            <a:ext cx="2696351" cy="4551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2486" y="1911087"/>
            <a:ext cx="5777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a user clicks on “Category Search” from the main menu a drop down menu appears with 10 common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user also can search for categories instead choosing from the drop down.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After the user chooses a category (drinks) then the app shows the shops from where drinks can be purchased.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“Back” is clicked it takes to the previous menu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53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01" y="2160104"/>
            <a:ext cx="8637073" cy="1024599"/>
          </a:xfrm>
        </p:spPr>
        <p:txBody>
          <a:bodyPr>
            <a:normAutofit/>
          </a:bodyPr>
          <a:lstStyle/>
          <a:p>
            <a:r>
              <a:rPr lang="en-US" sz="4400" dirty="0"/>
              <a:t>Search by name/postcode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2101" y="3184703"/>
            <a:ext cx="313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Muhunthan</a:t>
            </a:r>
            <a:r>
              <a:rPr lang="en-GB" dirty="0"/>
              <a:t> </a:t>
            </a:r>
            <a:r>
              <a:rPr lang="en-GB" dirty="0" err="1"/>
              <a:t>Ravichandran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9105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234</TotalTime>
  <Words>407</Words>
  <Application>Microsoft Office PowerPoint</Application>
  <PresentationFormat>Widescreen</PresentationFormat>
  <Paragraphs>114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Axure Handwriting</vt:lpstr>
      <vt:lpstr>Calibri</vt:lpstr>
      <vt:lpstr>Century Gothic</vt:lpstr>
      <vt:lpstr>Wingdings 3</vt:lpstr>
      <vt:lpstr>Ion</vt:lpstr>
      <vt:lpstr>Mojo Menus Design presentation</vt:lpstr>
      <vt:lpstr>Main page</vt:lpstr>
      <vt:lpstr>Use case diagram</vt:lpstr>
      <vt:lpstr>Axure RP Concept</vt:lpstr>
      <vt:lpstr>Main concept</vt:lpstr>
      <vt:lpstr>Category search</vt:lpstr>
      <vt:lpstr>Use case diagram</vt:lpstr>
      <vt:lpstr>Category search</vt:lpstr>
      <vt:lpstr>Search by name/postcode</vt:lpstr>
      <vt:lpstr>Use case diagram</vt:lpstr>
      <vt:lpstr>Search By Name/Postcode</vt:lpstr>
      <vt:lpstr>List of Stores</vt:lpstr>
      <vt:lpstr>Example Menus</vt:lpstr>
      <vt:lpstr>QR SCAN </vt:lpstr>
      <vt:lpstr>QR CODES</vt:lpstr>
      <vt:lpstr>Share Menu</vt:lpstr>
      <vt:lpstr>Use case diagram</vt:lpstr>
      <vt:lpstr>PowerPoint Presentation</vt:lpstr>
      <vt:lpstr>Share menu</vt:lpstr>
      <vt:lpstr>Closest Location</vt:lpstr>
      <vt:lpstr>Use case diagram</vt:lpstr>
      <vt:lpstr>Axure Concept</vt:lpstr>
      <vt:lpstr>Final Design: Closest location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menu</dc:title>
  <dc:creator>Brenda Puvirajasinghe</dc:creator>
  <cp:lastModifiedBy>Ashwin Khatwa</cp:lastModifiedBy>
  <cp:revision>27</cp:revision>
  <dcterms:created xsi:type="dcterms:W3CDTF">2016-10-29T19:15:36Z</dcterms:created>
  <dcterms:modified xsi:type="dcterms:W3CDTF">2017-03-17T12:12:50Z</dcterms:modified>
</cp:coreProperties>
</file>